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271" r:id="rId9"/>
    <p:sldId id="307" r:id="rId10"/>
    <p:sldId id="315" r:id="rId11"/>
    <p:sldId id="316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5785F-7883-44FD-AFB1-F9B7940CB3AA}"/>
              </a:ext>
            </a:extLst>
          </p:cNvPr>
          <p:cNvSpPr/>
          <p:nvPr/>
        </p:nvSpPr>
        <p:spPr>
          <a:xfrm>
            <a:off x="10148042" y="3113930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834EC4-569C-4BC4-8C64-2C3FC880F84C}"/>
              </a:ext>
            </a:extLst>
          </p:cNvPr>
          <p:cNvSpPr/>
          <p:nvPr/>
        </p:nvSpPr>
        <p:spPr>
          <a:xfrm>
            <a:off x="8149908" y="3113930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143F55-57B3-43F5-8CB0-676C49307A16}"/>
              </a:ext>
            </a:extLst>
          </p:cNvPr>
          <p:cNvSpPr/>
          <p:nvPr/>
        </p:nvSpPr>
        <p:spPr>
          <a:xfrm>
            <a:off x="10148042" y="4220240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7D5390-6474-499D-A543-C508093573CE}"/>
              </a:ext>
            </a:extLst>
          </p:cNvPr>
          <p:cNvSpPr/>
          <p:nvPr/>
        </p:nvSpPr>
        <p:spPr>
          <a:xfrm>
            <a:off x="8149908" y="4220240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28CD36-D7BF-4D6D-B917-98CEA55317EC}"/>
              </a:ext>
            </a:extLst>
          </p:cNvPr>
          <p:cNvSpPr/>
          <p:nvPr/>
        </p:nvSpPr>
        <p:spPr>
          <a:xfrm>
            <a:off x="10148041" y="5329370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5B0034-A100-4770-9D69-604D40F7A1C8}"/>
              </a:ext>
            </a:extLst>
          </p:cNvPr>
          <p:cNvSpPr/>
          <p:nvPr/>
        </p:nvSpPr>
        <p:spPr>
          <a:xfrm>
            <a:off x="8149907" y="2007620"/>
            <a:ext cx="1478845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869EA-40EA-448E-8349-C9091BCA972F}"/>
              </a:ext>
            </a:extLst>
          </p:cNvPr>
          <p:cNvCxnSpPr>
            <a:stCxn id="25" idx="2"/>
            <a:endCxn id="21" idx="0"/>
          </p:cNvCxnSpPr>
          <p:nvPr/>
        </p:nvCxnSpPr>
        <p:spPr>
          <a:xfrm>
            <a:off x="8889330" y="2357898"/>
            <a:ext cx="1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8630E5-D647-4BA5-966D-0617DDB4CFEF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V="1">
            <a:off x="8889331" y="3464208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1ADA9F-7D83-4B2C-A4F3-D84289ACF901}"/>
              </a:ext>
            </a:extLst>
          </p:cNvPr>
          <p:cNvCxnSpPr>
            <a:stCxn id="22" idx="0"/>
            <a:endCxn id="20" idx="2"/>
          </p:cNvCxnSpPr>
          <p:nvPr/>
        </p:nvCxnSpPr>
        <p:spPr>
          <a:xfrm flipV="1">
            <a:off x="10887465" y="3464208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62996A-A9DF-4504-927E-34C6953DC8F4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>
            <a:off x="9628753" y="3289069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92890D-541D-45CC-9B40-05D158F762C2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9628753" y="4395379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FBD507-5031-44B4-897E-2E5245C48F77}"/>
              </a:ext>
            </a:extLst>
          </p:cNvPr>
          <p:cNvCxnSpPr>
            <a:stCxn id="24" idx="0"/>
            <a:endCxn id="22" idx="2"/>
          </p:cNvCxnSpPr>
          <p:nvPr/>
        </p:nvCxnSpPr>
        <p:spPr>
          <a:xfrm flipV="1">
            <a:off x="10887464" y="4570518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38E089-21B9-4557-B469-92DAD342B4CF}"/>
              </a:ext>
            </a:extLst>
          </p:cNvPr>
          <p:cNvCxnSpPr/>
          <p:nvPr/>
        </p:nvCxnSpPr>
        <p:spPr>
          <a:xfrm flipV="1">
            <a:off x="10887463" y="4570518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507694"/>
              </p:ext>
            </p:extLst>
          </p:nvPr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E36617-7320-457B-A3E9-7910D250629E}"/>
              </a:ext>
            </a:extLst>
          </p:cNvPr>
          <p:cNvSpPr txBox="1"/>
          <p:nvPr/>
        </p:nvSpPr>
        <p:spPr>
          <a:xfrm>
            <a:off x="5830711" y="2844801"/>
            <a:ext cx="393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Issue / </a:t>
            </a:r>
            <a:r>
              <a:rPr lang="en-US" dirty="0" err="1">
                <a:solidFill>
                  <a:srgbClr val="FF0000"/>
                </a:solidFill>
              </a:rPr>
              <a:t>IssueManager</a:t>
            </a:r>
            <a:r>
              <a:rPr lang="en-US" dirty="0">
                <a:solidFill>
                  <a:srgbClr val="FF0000"/>
                </a:solidFill>
              </a:rPr>
              <a:t> / </a:t>
            </a:r>
            <a:r>
              <a:rPr lang="en-US" dirty="0" err="1">
                <a:solidFill>
                  <a:srgbClr val="FF0000"/>
                </a:solidFill>
              </a:rPr>
              <a:t>IIssueRepository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DB8A9-6F5E-4D80-B012-1074926F0164}"/>
              </a:ext>
            </a:extLst>
          </p:cNvPr>
          <p:cNvSpPr txBox="1"/>
          <p:nvPr/>
        </p:nvSpPr>
        <p:spPr>
          <a:xfrm>
            <a:off x="5830710" y="3214133"/>
            <a:ext cx="314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IssueConsts</a:t>
            </a:r>
            <a:r>
              <a:rPr lang="en-US" dirty="0">
                <a:solidFill>
                  <a:srgbClr val="FF0000"/>
                </a:solidFill>
              </a:rPr>
              <a:t> / </a:t>
            </a:r>
            <a:r>
              <a:rPr lang="en-US" dirty="0" err="1">
                <a:solidFill>
                  <a:srgbClr val="FF0000"/>
                </a:solidFill>
              </a:rPr>
              <a:t>IssueType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enum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F578C5-5FA8-4D41-8387-E1A02F205F21}"/>
              </a:ext>
            </a:extLst>
          </p:cNvPr>
          <p:cNvSpPr txBox="1"/>
          <p:nvPr/>
        </p:nvSpPr>
        <p:spPr>
          <a:xfrm>
            <a:off x="5830710" y="2495603"/>
            <a:ext cx="461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IIssueAppService</a:t>
            </a:r>
            <a:r>
              <a:rPr lang="en-US" dirty="0">
                <a:solidFill>
                  <a:srgbClr val="00B050"/>
                </a:solidFill>
              </a:rPr>
              <a:t> / </a:t>
            </a:r>
            <a:r>
              <a:rPr lang="en-US" dirty="0" err="1">
                <a:solidFill>
                  <a:srgbClr val="00B050"/>
                </a:solidFill>
              </a:rPr>
              <a:t>IssueDto</a:t>
            </a:r>
            <a:r>
              <a:rPr lang="en-US" dirty="0">
                <a:solidFill>
                  <a:srgbClr val="00B050"/>
                </a:solidFill>
              </a:rPr>
              <a:t> / </a:t>
            </a:r>
            <a:r>
              <a:rPr lang="en-US" dirty="0" err="1">
                <a:solidFill>
                  <a:srgbClr val="00B050"/>
                </a:solidFill>
              </a:rPr>
              <a:t>IssueCreationDto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BEFB2-4141-4C6F-B62C-33AE1CB3F9FC}"/>
              </a:ext>
            </a:extLst>
          </p:cNvPr>
          <p:cNvSpPr txBox="1"/>
          <p:nvPr/>
        </p:nvSpPr>
        <p:spPr>
          <a:xfrm>
            <a:off x="5830710" y="2106137"/>
            <a:ext cx="17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IssueAppService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599D2-095E-4707-A719-738F5B35D04E}"/>
              </a:ext>
            </a:extLst>
          </p:cNvPr>
          <p:cNvSpPr txBox="1"/>
          <p:nvPr/>
        </p:nvSpPr>
        <p:spPr>
          <a:xfrm>
            <a:off x="5830709" y="3589109"/>
            <a:ext cx="378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EfCoreIssueRepository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/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MyDbContext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F342E-00DA-4C28-9CF2-90622726B04A}"/>
              </a:ext>
            </a:extLst>
          </p:cNvPr>
          <p:cNvSpPr txBox="1"/>
          <p:nvPr/>
        </p:nvSpPr>
        <p:spPr>
          <a:xfrm>
            <a:off x="5830708" y="3998914"/>
            <a:ext cx="478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IssueController</a:t>
            </a:r>
            <a:r>
              <a:rPr lang="en-US" dirty="0">
                <a:solidFill>
                  <a:srgbClr val="FFC000"/>
                </a:solidFill>
              </a:rPr>
              <a:t> / </a:t>
            </a:r>
            <a:r>
              <a:rPr lang="en-US" dirty="0" err="1">
                <a:solidFill>
                  <a:srgbClr val="FFC000"/>
                </a:solidFill>
              </a:rPr>
              <a:t>IssueViewModel</a:t>
            </a:r>
            <a:r>
              <a:rPr lang="en-US" dirty="0">
                <a:solidFill>
                  <a:srgbClr val="FFC000"/>
                </a:solidFill>
              </a:rPr>
              <a:t> / </a:t>
            </a:r>
            <a:r>
              <a:rPr lang="en-US" dirty="0" err="1">
                <a:solidFill>
                  <a:srgbClr val="FFC000"/>
                </a:solidFill>
              </a:rPr>
              <a:t>Issues.cshtml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E0E266-F444-4A8B-ABDE-A66E2DCBAEA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075289" y="3029467"/>
            <a:ext cx="1755422" cy="1564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8932C-345E-4133-8943-FF35CB762E7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18112" y="3398799"/>
            <a:ext cx="1212598" cy="460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19314A-3F12-4FD0-9508-A371FE43402A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108222" y="2680269"/>
            <a:ext cx="722488" cy="18466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53CE2D-99D9-42DE-97C4-6FEC98ACB7B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95422" y="2290803"/>
            <a:ext cx="1535288" cy="28900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44AC5A-3B28-4202-9CA5-5DAE840722E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108220" y="3773775"/>
            <a:ext cx="722489" cy="11986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99CF9C-B28C-4D5C-A600-E460E4B680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855153" y="4010900"/>
            <a:ext cx="1975555" cy="17268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7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endParaRPr lang="en-US" sz="2000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685710" y="2387654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1.300.000+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D31CE-C1FD-4D22-ACC0-37A607BA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4" y="1421436"/>
            <a:ext cx="5500043" cy="4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samples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1143</Words>
  <Application>Microsoft Office PowerPoint</Application>
  <PresentationFormat>Widescreen</PresentationFormat>
  <Paragraphs>275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Adobe Photoshop 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Execution Flow</vt:lpstr>
      <vt:lpstr>Domain Driven Design Core Building Blocks</vt:lpstr>
      <vt:lpstr>Domain Driven Design Layering in Visual Studio</vt:lpstr>
      <vt:lpstr>Domain Driven Design Layering in Visual Studio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168</cp:revision>
  <dcterms:created xsi:type="dcterms:W3CDTF">2019-07-06T13:27:31Z</dcterms:created>
  <dcterms:modified xsi:type="dcterms:W3CDTF">2019-07-24T12:07:56Z</dcterms:modified>
</cp:coreProperties>
</file>